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5" r:id="rId4"/>
    <p:sldId id="259" r:id="rId5"/>
    <p:sldId id="270" r:id="rId6"/>
    <p:sldId id="269" r:id="rId7"/>
    <p:sldId id="268" r:id="rId8"/>
    <p:sldId id="258" r:id="rId9"/>
    <p:sldId id="271" r:id="rId10"/>
    <p:sldId id="265" r:id="rId11"/>
    <p:sldId id="264" r:id="rId12"/>
    <p:sldId id="272" r:id="rId13"/>
    <p:sldId id="273" r:id="rId14"/>
    <p:sldId id="263" r:id="rId15"/>
    <p:sldId id="266" r:id="rId16"/>
    <p:sldId id="274" r:id="rId17"/>
    <p:sldId id="267" r:id="rId18"/>
    <p:sldId id="261" r:id="rId19"/>
    <p:sldId id="26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13.03.2025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sz="2000" dirty="0" err="1">
                <a:latin typeface="Palatino Linotype" panose="02040502050505030304" pitchFamily="18" charset="0"/>
              </a:rPr>
              <a:t>Cost</a:t>
            </a:r>
            <a:r>
              <a:rPr lang="de-DE" sz="2000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ADABC-B1D3-769F-32D5-528EEA6EE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A74FAF-B6DC-A8B0-594B-949975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 – F2a)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8203B-0379-64B2-4E95-3A6111B8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a) Wie wirkt sich </a:t>
            </a:r>
            <a:r>
              <a:rPr lang="de-DE" sz="2000" b="1" u="sng" dirty="0">
                <a:latin typeface="Palatino Linotype" panose="02040502050505030304" pitchFamily="18" charset="0"/>
              </a:rPr>
              <a:t>Offset</a:t>
            </a:r>
            <a:r>
              <a:rPr lang="de-DE" sz="2000" dirty="0">
                <a:latin typeface="Palatino Linotype" panose="02040502050505030304" pitchFamily="18" charset="0"/>
              </a:rPr>
              <a:t>, Drift und Rauschen auf die IMU-basierte Steuerung aus?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D6F3D8-4EEC-6753-C9D3-08CDD6B4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253" y="2611919"/>
            <a:ext cx="5203494" cy="310420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DC56C3-8C2D-5380-776B-79516830F4D9}"/>
              </a:ext>
            </a:extLst>
          </p:cNvPr>
          <p:cNvSpPr txBox="1"/>
          <p:nvPr/>
        </p:nvSpPr>
        <p:spPr>
          <a:xfrm>
            <a:off x="4292455" y="5936264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</p:spTree>
    <p:extLst>
      <p:ext uri="{BB962C8B-B14F-4D97-AF65-F5344CB8AC3E}">
        <p14:creationId xmlns:p14="http://schemas.microsoft.com/office/powerpoint/2010/main" val="388599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 – F2a)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96C325-2542-A55D-2619-1B395F2A1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a) Wie wirkt sich Offset, </a:t>
            </a:r>
            <a:r>
              <a:rPr lang="de-DE" sz="2000" b="1" u="sng" dirty="0">
                <a:latin typeface="Palatino Linotype" panose="02040502050505030304" pitchFamily="18" charset="0"/>
              </a:rPr>
              <a:t>Drift</a:t>
            </a:r>
            <a:r>
              <a:rPr lang="de-DE" sz="2000" dirty="0">
                <a:latin typeface="Palatino Linotype" panose="02040502050505030304" pitchFamily="18" charset="0"/>
              </a:rPr>
              <a:t> und Rauschen auf die IMU-basierte Steuerung aus?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 – F2a)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515600" cy="651357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a) Wie wirkt sich Offset, Drift und </a:t>
            </a:r>
            <a:r>
              <a:rPr lang="de-DE" sz="2000" b="1" u="sng" dirty="0">
                <a:latin typeface="Palatino Linotype" panose="02040502050505030304" pitchFamily="18" charset="0"/>
              </a:rPr>
              <a:t>Rauschen</a:t>
            </a:r>
            <a:r>
              <a:rPr lang="de-DE" sz="2000" dirty="0">
                <a:latin typeface="Palatino Linotype" panose="02040502050505030304" pitchFamily="18" charset="0"/>
              </a:rPr>
              <a:t> auf die IMU-basierte Steuerung aus?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5BBFE3-8FB7-47F0-CAED-8B03D60F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8754" y="1839638"/>
            <a:ext cx="5569838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08" y="1839638"/>
            <a:ext cx="5569838" cy="47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 – F2b)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b) Wie können diese Messfehler durch Kalibrierung und Filtermethoden minimiert 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567506"/>
            <a:ext cx="5203494" cy="3104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473" y="2572087"/>
            <a:ext cx="5203494" cy="31042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F3: Kann der </a:t>
            </a: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08" y="3738216"/>
            <a:ext cx="4272384" cy="183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F3: Kann der </a:t>
            </a: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100" y="2807155"/>
            <a:ext cx="6553100" cy="390933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5421086" y="2794910"/>
            <a:ext cx="2525485" cy="392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Evaluation der 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F4: PID?</a:t>
            </a: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FB55-25F7-CC82-A20E-9B93D5160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C653-9F0D-EFAB-1DAA-7D459058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38766A-25A0-43EC-773B-DFE173863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1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2020BF-871B-6863-3CCE-7331A448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Roboter sollen in Experimenten Lichtspuren (anderer Roboter) verfolgen können, um Sachverhalte der Schwarmintelligenz zu untersuchen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Möglichst hohe Steuerungsgenauigkeit erwünscht (der Roboter soll genau das umsetzen, was man von ihm verlangt)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 wird der Roboter aber rein mechanisch gesteuert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Räder machen so viele Umdrehungen, wie für errechnete Streckenlänge benötigt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Problem: bei unebenem oder rutschigem Untergrund kann das zu fehlerhaftem Fahrverhalten führen</a:t>
            </a: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Wir möchten den Roboter befähigen, seinen Gleichgewichtssinn (IMU) zu verwenden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 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sorgt für Orientierung und Kenntnis der eigenen Lage im Raum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Dieses Wissen kann genutzt werden, um zu überprüfen, welche Strecke der Roboter tatsächlich gefahren ist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pPr>
              <a:buFontTx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sollen dazu mehrere IMU-basierte Steuerungsmodelle getestet werden: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7C26-4DC9-C928-2D4D-A3CC3922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DE549-143F-553B-E222-48830C17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3DA66E-5709-B3DD-A626-D55B39E7D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0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61B6E-3E6E-28A4-29A7-790BF1CA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AF5E9-221F-F35C-DFA9-D352CA78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767CE5-D317-AFA3-F11C-1B861B8A1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3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32AE2E-8667-9F5A-342A-64E68A88D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Vergleichsmethoden/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Versuchsbaufbau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Breitbild</PresentationFormat>
  <Paragraphs>62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Palatino Linotype</vt:lpstr>
      <vt:lpstr>Office</vt:lpstr>
      <vt:lpstr>Optimierung der Fahrgenauigkeit von Murmecha:  Steuerung eines Low-Cost-Roboters  mittels Inertialdaten aus der IMU</vt:lpstr>
      <vt:lpstr>Problemstellung</vt:lpstr>
      <vt:lpstr>Problemstellung – Lösungsansatz </vt:lpstr>
      <vt:lpstr>Motorbasierte Fahrweise</vt:lpstr>
      <vt:lpstr>Numerische Integration</vt:lpstr>
      <vt:lpstr>Madgwick-Filter</vt:lpstr>
      <vt:lpstr>PID-Regler</vt:lpstr>
      <vt:lpstr>Forschungsfragen</vt:lpstr>
      <vt:lpstr>Vergleichsmethoden/Versuchsbaufbau</vt:lpstr>
      <vt:lpstr>Evaluation der Ergebnisse – F1</vt:lpstr>
      <vt:lpstr>Evaluation der Ergebnisse – F2a)</vt:lpstr>
      <vt:lpstr>Evaluation der Ergebnisse – F2a)</vt:lpstr>
      <vt:lpstr>Evaluation der Ergebnisse – F2a)</vt:lpstr>
      <vt:lpstr>Evaluation der Ergebnisse – F2b)</vt:lpstr>
      <vt:lpstr>Evaluation der Ergebnisse</vt:lpstr>
      <vt:lpstr>Evaluation der Ergebnisse</vt:lpstr>
      <vt:lpstr>Evaluation der Ergebnisse</vt:lpstr>
      <vt:lpstr>Ausblick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7</cp:revision>
  <dcterms:created xsi:type="dcterms:W3CDTF">2025-03-12T15:00:48Z</dcterms:created>
  <dcterms:modified xsi:type="dcterms:W3CDTF">2025-03-14T19:02:29Z</dcterms:modified>
</cp:coreProperties>
</file>